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4"/>
  </p:notesMasterIdLst>
  <p:sldIdLst>
    <p:sldId id="354" r:id="rId2"/>
    <p:sldId id="352" r:id="rId3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6404" autoAdjust="0"/>
  </p:normalViewPr>
  <p:slideViewPr>
    <p:cSldViewPr>
      <p:cViewPr varScale="1">
        <p:scale>
          <a:sx n="92" d="100"/>
          <a:sy n="92" d="100"/>
        </p:scale>
        <p:origin x="-672" y="-108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21.06.2021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8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21.06.2021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21.06.2021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21.06.2021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21.06.2021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21.06.2021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21.06.2021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21.06.2021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21.06.2021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21.06.2021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21.06.2021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21.06.2021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21.06.2021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6"/>
            <a:ext cx="8075240" cy="349548"/>
          </a:xfrm>
        </p:spPr>
        <p:txBody>
          <a:bodyPr>
            <a:normAutofit fontScale="90000"/>
          </a:bodyPr>
          <a:lstStyle/>
          <a:p>
            <a:r>
              <a:rPr lang="ru-RU" sz="20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ФОТОРЕПОРТАЖ </a:t>
            </a:r>
            <a:r>
              <a:rPr lang="en-US" sz="1600" b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600" b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436096" y="767898"/>
            <a:ext cx="2962672" cy="1659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35822841"/>
              </p:ext>
            </p:extLst>
          </p:nvPr>
        </p:nvGraphicFramePr>
        <p:xfrm>
          <a:off x="1071538" y="1071552"/>
          <a:ext cx="7000924" cy="3731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1900">
                  <a:extLst>
                    <a:ext uri="{9D8B030D-6E8A-4147-A177-3AD203B41FA5}">
                      <a16:colId xmlns="" xmlns:a16="http://schemas.microsoft.com/office/drawing/2014/main" val="3942573181"/>
                    </a:ext>
                  </a:extLst>
                </a:gridCol>
                <a:gridCol w="3429024">
                  <a:extLst>
                    <a:ext uri="{9D8B030D-6E8A-4147-A177-3AD203B41FA5}">
                      <a16:colId xmlns="" xmlns:a16="http://schemas.microsoft.com/office/drawing/2014/main" val="3292023358"/>
                    </a:ext>
                  </a:extLst>
                </a:gridCol>
              </a:tblGrid>
              <a:tr h="932985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День русского языка- Пушкинский день России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1800" b="1" kern="120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1" kern="120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Праздник «Сабантуй»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93521896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5725888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12212867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69892489"/>
                  </a:ext>
                </a:extLst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28596" y="214296"/>
            <a:ext cx="8075240" cy="3495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kumimoji="0" lang="en-US" sz="1600" b="0" i="0" u="none" strike="noStrike" kern="1200" cap="none" spc="0" normalizeH="0" baseline="0" noProof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smtClean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smtClean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smtClean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4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МАДОУ «Детский сад №298 комбинированного вида»</a:t>
            </a:r>
            <a:endParaRPr kumimoji="0" lang="ru-RU" sz="6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8" name="Picture 2" descr="C:\Users\Гульнара\Desktop\Презентация1\Слайд3.JPG"/>
          <p:cNvPicPr>
            <a:picLocks noChangeAspect="1" noChangeArrowheads="1"/>
          </p:cNvPicPr>
          <p:nvPr/>
        </p:nvPicPr>
        <p:blipFill>
          <a:blip r:embed="rId3"/>
          <a:srcRect l="21205" t="15278" r="28125" b="38889"/>
          <a:stretch>
            <a:fillRect/>
          </a:stretch>
        </p:blipFill>
        <p:spPr bwMode="auto">
          <a:xfrm>
            <a:off x="1075250" y="2071684"/>
            <a:ext cx="3580250" cy="2428892"/>
          </a:xfrm>
          <a:prstGeom prst="rect">
            <a:avLst/>
          </a:prstGeom>
          <a:noFill/>
        </p:spPr>
      </p:pic>
      <p:pic>
        <p:nvPicPr>
          <p:cNvPr id="10" name="Picture 3" descr="C:\Users\Гульнара\Desktop\Презентация1\Слайд2.JPG"/>
          <p:cNvPicPr>
            <a:picLocks noChangeAspect="1" noChangeArrowheads="1"/>
          </p:cNvPicPr>
          <p:nvPr/>
        </p:nvPicPr>
        <p:blipFill>
          <a:blip r:embed="rId4"/>
          <a:srcRect l="13542" t="18055" r="26041" b="22222"/>
          <a:stretch>
            <a:fillRect/>
          </a:stretch>
        </p:blipFill>
        <p:spPr bwMode="auto">
          <a:xfrm>
            <a:off x="4643438" y="2143122"/>
            <a:ext cx="3407426" cy="25261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68601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414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600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МАДОУ «Детский сад №298 комбинированного вида</a:t>
            </a:r>
            <a:endParaRPr lang="ru-RU" sz="6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2714612" y="1000114"/>
            <a:ext cx="4214842" cy="2714644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285852" y="714362"/>
            <a:ext cx="65008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000364" y="1500180"/>
            <a:ext cx="350046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smtClean="0">
                <a:latin typeface="Times New Roman" pitchFamily="18" charset="0"/>
                <a:cs typeface="Times New Roman" pitchFamily="18" charset="0"/>
              </a:rPr>
              <a:t>Сабантуй</a:t>
            </a:r>
            <a:r>
              <a:rPr lang="ru-RU" sz="1100" smtClean="0">
                <a:latin typeface="Times New Roman" pitchFamily="18" charset="0"/>
                <a:cs typeface="Times New Roman" pitchFamily="18" charset="0"/>
              </a:rPr>
              <a:t>, ежегодный «праздник плуга», означающий окончание весенних полевых работ – одно из основных торжеств татар и башкир. Праздник весёлый, задорный, поистине </a:t>
            </a:r>
            <a:r>
              <a:rPr lang="ru-RU" sz="1100" smtClean="0">
                <a:latin typeface="Times New Roman" pitchFamily="18" charset="0"/>
                <a:cs typeface="Times New Roman" pitchFamily="18" charset="0"/>
              </a:rPr>
              <a:t>всенародный</a:t>
            </a:r>
            <a:r>
              <a:rPr lang="ru-RU" sz="110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1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smtClean="0">
                <a:latin typeface="Times New Roman" pitchFamily="18" charset="0"/>
                <a:cs typeface="Times New Roman" pitchFamily="18" charset="0"/>
              </a:rPr>
              <a:t>Задачи праздника: Продолжать знакомить детей с традициями и </a:t>
            </a:r>
            <a:r>
              <a:rPr lang="ru-RU" sz="1100" smtClean="0">
                <a:latin typeface="Times New Roman" pitchFamily="18" charset="0"/>
                <a:cs typeface="Times New Roman" pitchFamily="18" charset="0"/>
              </a:rPr>
              <a:t>обычаями </a:t>
            </a:r>
            <a:r>
              <a:rPr lang="ru-RU" sz="110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100" u="sng" smtClean="0">
                <a:latin typeface="Times New Roman" pitchFamily="18" charset="0"/>
                <a:cs typeface="Times New Roman" pitchFamily="18" charset="0"/>
              </a:rPr>
              <a:t>народа</a:t>
            </a:r>
            <a:r>
              <a:rPr lang="ru-RU" sz="1100" smtClean="0">
                <a:latin typeface="Times New Roman" pitchFamily="18" charset="0"/>
                <a:cs typeface="Times New Roman" pitchFamily="18" charset="0"/>
              </a:rPr>
              <a:t>: дать представления о празднике </a:t>
            </a:r>
            <a:r>
              <a:rPr lang="ru-RU" sz="1100" i="1" smtClean="0">
                <a:latin typeface="Times New Roman" pitchFamily="18" charset="0"/>
                <a:cs typeface="Times New Roman" pitchFamily="18" charset="0"/>
              </a:rPr>
              <a:t>«сабантуй»</a:t>
            </a:r>
            <a:r>
              <a:rPr lang="ru-RU" sz="1100" smtClean="0">
                <a:latin typeface="Times New Roman" pitchFamily="18" charset="0"/>
                <a:cs typeface="Times New Roman" pitchFamily="18" charset="0"/>
              </a:rPr>
              <a:t>, вызвать интерес и желание участвовать в состязаниях; Способствовать развитию физических качеств у </a:t>
            </a:r>
            <a:r>
              <a:rPr lang="ru-RU" sz="1100" u="sng" smtClean="0">
                <a:latin typeface="Times New Roman" pitchFamily="18" charset="0"/>
                <a:cs typeface="Times New Roman" pitchFamily="18" charset="0"/>
              </a:rPr>
              <a:t>детей</a:t>
            </a:r>
            <a:r>
              <a:rPr lang="ru-RU" sz="1100" smtClean="0">
                <a:latin typeface="Times New Roman" pitchFamily="18" charset="0"/>
                <a:cs typeface="Times New Roman" pitchFamily="18" charset="0"/>
              </a:rPr>
              <a:t>: ловкость, сила, быстрота,...</a:t>
            </a:r>
            <a:endParaRPr lang="ru-RU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3500430" y="714362"/>
            <a:ext cx="3008313" cy="361963"/>
          </a:xfrm>
        </p:spPr>
        <p:txBody>
          <a:bodyPr>
            <a:normAutofit fontScale="90000"/>
          </a:bodyPr>
          <a:lstStyle/>
          <a:p>
            <a:pPr algn="ctr"/>
            <a:r>
              <a:rPr lang="ru-RU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Праздник «Сабантуй»</a:t>
            </a:r>
            <a:endParaRPr lang="ru-RU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Гульнара\Downloads\IMG-20210620-WA00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0892" y="928676"/>
            <a:ext cx="2000240" cy="15001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Гульнара\Downloads\IMG-20210620-WA00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16" y="2357435"/>
            <a:ext cx="2143140" cy="1607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C:\Users\Гульнара\Downloads\IMG-20210620-WA005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5285" y="714362"/>
            <a:ext cx="2095491" cy="15716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C:\Users\Гульнара\Downloads\IMG-20210620-WA004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10" y="2214560"/>
            <a:ext cx="2000240" cy="15001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4" name="Picture 6" descr="C:\Users\Гульнара\Downloads\IMG-20210620-WA0057.jpg"/>
          <p:cNvPicPr>
            <a:picLocks noChangeAspect="1" noChangeArrowheads="1"/>
          </p:cNvPicPr>
          <p:nvPr/>
        </p:nvPicPr>
        <p:blipFill>
          <a:blip r:embed="rId7" cstate="print"/>
          <a:srcRect l="13393" r="892"/>
          <a:stretch>
            <a:fillRect/>
          </a:stretch>
        </p:blipFill>
        <p:spPr bwMode="auto">
          <a:xfrm>
            <a:off x="3428992" y="3500444"/>
            <a:ext cx="2286016" cy="15001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5" name="Picture 7" descr="C:\Users\Гульнара\Downloads\IMG-20210620-WA004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15008" y="3500444"/>
            <a:ext cx="2024052" cy="15180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6" name="Picture 8" descr="C:\Users\Гульнара\Downloads\IMG-20210620-WA0053.jpg"/>
          <p:cNvPicPr>
            <a:picLocks noChangeAspect="1" noChangeArrowheads="1"/>
          </p:cNvPicPr>
          <p:nvPr/>
        </p:nvPicPr>
        <p:blipFill>
          <a:blip r:embed="rId9" cstate="print"/>
          <a:srcRect t="9722" b="30555"/>
          <a:stretch>
            <a:fillRect/>
          </a:stretch>
        </p:blipFill>
        <p:spPr bwMode="auto">
          <a:xfrm>
            <a:off x="1339016" y="3429006"/>
            <a:ext cx="1947087" cy="15504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37355019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3263</TotalTime>
  <Words>53</Words>
  <Application>Microsoft Office PowerPoint</Application>
  <PresentationFormat>Экран (16:9)</PresentationFormat>
  <Paragraphs>17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2_Тема Office</vt:lpstr>
      <vt:lpstr>ФОТОРЕПОРТАЖ   </vt:lpstr>
      <vt:lpstr>Праздник «Сабантуй»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Гульнара</cp:lastModifiedBy>
  <cp:revision>414</cp:revision>
  <cp:lastPrinted>2021-02-04T07:26:50Z</cp:lastPrinted>
  <dcterms:created xsi:type="dcterms:W3CDTF">2015-10-13T08:15:21Z</dcterms:created>
  <dcterms:modified xsi:type="dcterms:W3CDTF">2021-06-21T07:01:18Z</dcterms:modified>
</cp:coreProperties>
</file>